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Oswald" panose="020B0604020202020204" charset="0"/>
      <p:regular r:id="rId13"/>
      <p:bold r:id="rId14"/>
    </p:embeddedFont>
    <p:embeddedFont>
      <p:font typeface="Roboto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30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63b5db02aa_0_2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63b5db02aa_0_2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3b5db02aa_0_2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3b5db02aa_0_2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3b5db02aa_0_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3b5db02aa_0_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3b5db02aa_0_2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3b5db02aa_0_2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63b5db02a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63b5db02aa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63b5db02aa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63b5db02aa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63b5db02aa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63b5db02aa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63b5db02a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63b5db02a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63b5db02aa_0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63b5db02aa_0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Why is Social Justice Important?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598100" y="3407367"/>
            <a:ext cx="8222100" cy="103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swald"/>
                <a:ea typeface="Oswald"/>
                <a:cs typeface="Oswald"/>
                <a:sym typeface="Oswald"/>
              </a:rPr>
              <a:t>Social Justice Unit- Terms to Know</a:t>
            </a:r>
            <a:endParaRPr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Assignment Part 2</a:t>
            </a:r>
            <a:endParaRPr/>
          </a:p>
        </p:txBody>
      </p:sp>
      <p:sp>
        <p:nvSpPr>
          <p:cNvPr id="149" name="Google Shape;149;p22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that you have an understanding of each term, you and your partner will research current examples of social injustices in our world.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Find three or more examples by searching on the internet. Be mindful of your search words. Try google “news” search.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b="1"/>
              <a:t>Summarize</a:t>
            </a:r>
            <a:r>
              <a:rPr lang="en"/>
              <a:t> what happened, </a:t>
            </a:r>
            <a:r>
              <a:rPr lang="en" b="1"/>
              <a:t>describe</a:t>
            </a:r>
            <a:r>
              <a:rPr lang="en"/>
              <a:t> who was involved, </a:t>
            </a:r>
            <a:r>
              <a:rPr lang="en" b="1"/>
              <a:t>explain</a:t>
            </a:r>
            <a:r>
              <a:rPr lang="en"/>
              <a:t> what type of social injustice it is an example of.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Cite your sources.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What do you believe the term</a:t>
            </a:r>
            <a:r>
              <a:rPr lang="en" sz="2000" b="1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 social </a:t>
            </a: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means? Give examples to help your explanation.</a:t>
            </a:r>
            <a:endParaRPr sz="2000">
              <a:solidFill>
                <a:srgbClr val="7F7F7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•</a:t>
            </a: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What do you believe the term </a:t>
            </a:r>
            <a:r>
              <a:rPr lang="en" sz="2000" b="1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justice </a:t>
            </a: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means? Give examples to help your explanation.</a:t>
            </a:r>
            <a:endParaRPr sz="2000">
              <a:solidFill>
                <a:srgbClr val="7F7F7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•</a:t>
            </a: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When you’re finished writing the definitions for each word, write what you believe the term </a:t>
            </a:r>
            <a:r>
              <a:rPr lang="en" sz="2000" b="1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social justice </a:t>
            </a: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means. Give examples to help your explanation.</a:t>
            </a:r>
            <a:endParaRPr sz="2000">
              <a:solidFill>
                <a:srgbClr val="7F7F7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4572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Don’t panic if you do not know an exact answer. Write your opinion of what you think or where you might have heard the terms. </a:t>
            </a:r>
            <a:endParaRPr sz="2000">
              <a:solidFill>
                <a:srgbClr val="7F7F7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45720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7F7F7F"/>
                </a:solidFill>
                <a:latin typeface="Oswald"/>
                <a:ea typeface="Oswald"/>
                <a:cs typeface="Oswald"/>
                <a:sym typeface="Oswald"/>
              </a:rPr>
              <a:t>Be sure to write in complete sentences.  </a:t>
            </a:r>
            <a:endParaRPr sz="2000">
              <a:solidFill>
                <a:srgbClr val="7F7F7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Your Writer’s Notebook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Justice definition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"/>
                <a:ea typeface="Oswald"/>
                <a:cs typeface="Oswald"/>
                <a:sym typeface="Oswald"/>
              </a:rPr>
              <a:t>Social justice is a human right.</a:t>
            </a:r>
            <a:endParaRPr sz="24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latin typeface="Oswald"/>
                <a:ea typeface="Oswald"/>
                <a:cs typeface="Oswald"/>
                <a:sym typeface="Oswald"/>
              </a:rPr>
              <a:t>Social justice means to have the equal supply of wealth, opportunities, privileges in our society. </a:t>
            </a:r>
            <a:endParaRPr sz="24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Assignment Part 1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5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</a:t>
            </a:r>
            <a:r>
              <a:rPr lang="en" sz="1800">
                <a:latin typeface="Oswald"/>
                <a:ea typeface="Oswald"/>
                <a:cs typeface="Oswald"/>
                <a:sym typeface="Oswald"/>
              </a:rPr>
              <a:t>he following slides have specific terms with definitions that you will need to know for our Social Justice Unit.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>
                <a:latin typeface="Oswald"/>
                <a:ea typeface="Oswald"/>
                <a:cs typeface="Oswald"/>
                <a:sym typeface="Oswald"/>
              </a:rPr>
              <a:t>You will be taking notes on each of the terms. </a:t>
            </a:r>
            <a:r>
              <a:rPr lang="en" sz="1800" b="1">
                <a:latin typeface="Oswald"/>
                <a:ea typeface="Oswald"/>
                <a:cs typeface="Oswald"/>
                <a:sym typeface="Oswald"/>
              </a:rPr>
              <a:t>First</a:t>
            </a:r>
            <a:r>
              <a:rPr lang="en" sz="1800">
                <a:latin typeface="Oswald"/>
                <a:ea typeface="Oswald"/>
                <a:cs typeface="Oswald"/>
                <a:sym typeface="Oswald"/>
              </a:rPr>
              <a:t>, you will want to read through the defnition. </a:t>
            </a:r>
            <a:r>
              <a:rPr lang="en" sz="1800" b="1">
                <a:latin typeface="Oswald"/>
                <a:ea typeface="Oswald"/>
                <a:cs typeface="Oswald"/>
                <a:sym typeface="Oswald"/>
              </a:rPr>
              <a:t>Second, </a:t>
            </a:r>
            <a:r>
              <a:rPr lang="en" sz="1800">
                <a:latin typeface="Oswald"/>
                <a:ea typeface="Oswald"/>
                <a:cs typeface="Oswald"/>
                <a:sym typeface="Oswald"/>
              </a:rPr>
              <a:t>you will want to write the definition in your own words. **If you do not know the meaning of a word in the defintion, look it up in the dictionary to help you better understand the meaning.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b="1">
                <a:latin typeface="Oswald"/>
                <a:ea typeface="Oswald"/>
                <a:cs typeface="Oswald"/>
                <a:sym typeface="Oswald"/>
              </a:rPr>
              <a:t>Lastly, </a:t>
            </a:r>
            <a:r>
              <a:rPr lang="en" sz="1800">
                <a:latin typeface="Oswald"/>
                <a:ea typeface="Oswald"/>
                <a:cs typeface="Oswald"/>
                <a:sym typeface="Oswald"/>
              </a:rPr>
              <a:t>after you have read through and defined each term in your own words, you and your partner should come up with one or two examples for each term. 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Stereotypes </a:t>
            </a:r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A9A57C"/>
                </a:solidFill>
                <a:latin typeface="Oswald"/>
                <a:ea typeface="Oswald"/>
                <a:cs typeface="Oswald"/>
                <a:sym typeface="Oswald"/>
              </a:rPr>
              <a:t>•</a:t>
            </a: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These are making generalizations about a group of people and placing the whole group into a specific category  (defined set of characteristics to this group.)</a:t>
            </a: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Example- Assuming someone who wears glasses is a nerd or smart</a:t>
            </a: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3" name="Google Shape;11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4050" y="1394450"/>
            <a:ext cx="3174500" cy="317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Prejudice </a:t>
            </a:r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000000"/>
                </a:solidFill>
                <a:latin typeface="Oswald"/>
                <a:ea typeface="Oswald"/>
                <a:cs typeface="Oswald"/>
                <a:sym typeface="Oswald"/>
              </a:rPr>
              <a:t>Being biased or having a belief or attitude formed beforehand. </a:t>
            </a:r>
            <a:endParaRPr sz="2400">
              <a:solidFill>
                <a:srgbClr val="00000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81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F2B20"/>
              </a:buClr>
              <a:buSzPts val="2400"/>
              <a:buFont typeface="Oswald"/>
              <a:buChar char="●"/>
            </a:pP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There is a judgment or opinion formed before the facts are known, which stems from stereotypes.</a:t>
            </a: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Example- Having a negative attitude towards all Christian people because you heard something bad on the news. </a:t>
            </a: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33175" y="3374250"/>
            <a:ext cx="3792150" cy="148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Discrimination </a:t>
            </a:r>
            <a:endParaRPr/>
          </a:p>
        </p:txBody>
      </p:sp>
      <p:sp>
        <p:nvSpPr>
          <p:cNvPr id="126" name="Google Shape;126;p19"/>
          <p:cNvSpPr txBox="1">
            <a:spLocks noGrp="1"/>
          </p:cNvSpPr>
          <p:nvPr>
            <p:ph type="body" idx="1"/>
          </p:nvPr>
        </p:nvSpPr>
        <p:spPr>
          <a:xfrm>
            <a:off x="235500" y="1105050"/>
            <a:ext cx="8520600" cy="368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A9A57C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This is the unfair treatment of a person or a group based on class or category, such as: gender, race, culture, religion, age, etc.</a:t>
            </a: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Example- Claire Foy, the lead actress from </a:t>
            </a:r>
            <a:r>
              <a:rPr lang="en" sz="2400" i="1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The Crown</a:t>
            </a:r>
            <a:r>
              <a:rPr lang="en" sz="24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, made less than her male co-star. </a:t>
            </a: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27" name="Google Shape;12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5975" y="2995775"/>
            <a:ext cx="1821050" cy="179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Racism </a:t>
            </a:r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77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3200">
                <a:solidFill>
                  <a:srgbClr val="A9A57C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lang="en" sz="20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is the </a:t>
            </a:r>
            <a:r>
              <a:rPr lang="en" sz="2000" b="1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hatred</a:t>
            </a:r>
            <a:r>
              <a:rPr lang="en" sz="20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 of one person by another -- or the belief that another person is </a:t>
            </a:r>
            <a:r>
              <a:rPr lang="en" sz="2000" b="1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less than human </a:t>
            </a:r>
            <a:r>
              <a:rPr lang="en" sz="20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-- because of skin color, language, customs, place of birth or any factor that supposedly reveals the basic nature of that person, the "race" of that person.</a:t>
            </a:r>
            <a:endParaRPr sz="20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20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2F2B20"/>
                </a:solidFill>
                <a:latin typeface="Oswald"/>
                <a:ea typeface="Oswald"/>
                <a:cs typeface="Oswald"/>
                <a:sym typeface="Oswald"/>
              </a:rPr>
              <a:t>Example- The Ku Klux Klan </a:t>
            </a:r>
            <a:endParaRPr sz="2000">
              <a:solidFill>
                <a:srgbClr val="2F2B20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35" name="Google Shape;13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9075" y="2109475"/>
            <a:ext cx="3300300" cy="1644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Microaggression</a:t>
            </a:r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8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latin typeface="Oswald"/>
                <a:ea typeface="Oswald"/>
                <a:cs typeface="Oswald"/>
                <a:sym typeface="Oswald"/>
              </a:rPr>
              <a:t>Is commonplace verbal or behavior indignities whether intentional or unintentional, which communicate a hostile, derogatory, or negative racial slights or insults. </a:t>
            </a:r>
            <a:endParaRPr sz="24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latin typeface="Oswald"/>
                <a:ea typeface="Oswald"/>
                <a:cs typeface="Oswald"/>
                <a:sym typeface="Oswald"/>
              </a:rPr>
              <a:t>Example- Asking someone who isn’t white “where are you really from?”</a:t>
            </a:r>
            <a:endParaRPr sz="1800"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42" name="Google Shape;142;p21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68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43" name="Google Shape;14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25325" y="1384325"/>
            <a:ext cx="2294942" cy="34442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580</Words>
  <Application>Microsoft Office PowerPoint</Application>
  <PresentationFormat>On-screen Show (16:9)</PresentationFormat>
  <Paragraphs>37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Oswald</vt:lpstr>
      <vt:lpstr>Arial</vt:lpstr>
      <vt:lpstr>Roboto</vt:lpstr>
      <vt:lpstr>Geometric</vt:lpstr>
      <vt:lpstr>Why is Social Justice Important?</vt:lpstr>
      <vt:lpstr>In Your Writer’s Notebook</vt:lpstr>
      <vt:lpstr>Social Justice definition</vt:lpstr>
      <vt:lpstr>Your Assignment Part 1</vt:lpstr>
      <vt:lpstr>Stereotypes </vt:lpstr>
      <vt:lpstr>Prejudice </vt:lpstr>
      <vt:lpstr>Discrimination </vt:lpstr>
      <vt:lpstr>Racism </vt:lpstr>
      <vt:lpstr>Microaggression</vt:lpstr>
      <vt:lpstr>Your Assignment Part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is Social Justice Important?</dc:title>
  <dc:creator>Trisha</dc:creator>
  <cp:lastModifiedBy>Trisha</cp:lastModifiedBy>
  <cp:revision>1</cp:revision>
  <dcterms:modified xsi:type="dcterms:W3CDTF">2019-09-25T23:40:20Z</dcterms:modified>
</cp:coreProperties>
</file>